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1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AC74-DCF7-46C4-A08C-2DE1D61E1CEB}" type="datetimeFigureOut">
              <a:rPr lang="en-CA" smtClean="0"/>
              <a:t>2021-10-20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2ED-6A09-4BCB-9130-DB61A755A7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4575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AC74-DCF7-46C4-A08C-2DE1D61E1CEB}" type="datetimeFigureOut">
              <a:rPr lang="en-CA" smtClean="0"/>
              <a:t>2021-10-20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2ED-6A09-4BCB-9130-DB61A755A7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4162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AC74-DCF7-46C4-A08C-2DE1D61E1CEB}" type="datetimeFigureOut">
              <a:rPr lang="en-CA" smtClean="0"/>
              <a:t>2021-10-20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2ED-6A09-4BCB-9130-DB61A755A7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59997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AC74-DCF7-46C4-A08C-2DE1D61E1CEB}" type="datetimeFigureOut">
              <a:rPr lang="en-CA" smtClean="0"/>
              <a:t>2021-10-20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2ED-6A09-4BCB-9130-DB61A755A7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804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AC74-DCF7-46C4-A08C-2DE1D61E1CEB}" type="datetimeFigureOut">
              <a:rPr lang="en-CA" smtClean="0"/>
              <a:t>2021-10-20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2ED-6A09-4BCB-9130-DB61A755A7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192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AC74-DCF7-46C4-A08C-2DE1D61E1CEB}" type="datetimeFigureOut">
              <a:rPr lang="en-CA" smtClean="0"/>
              <a:t>2021-10-20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2ED-6A09-4BCB-9130-DB61A755A7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45809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AC74-DCF7-46C4-A08C-2DE1D61E1CEB}" type="datetimeFigureOut">
              <a:rPr lang="en-CA" smtClean="0"/>
              <a:t>2021-10-20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2ED-6A09-4BCB-9130-DB61A755A7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837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AC74-DCF7-46C4-A08C-2DE1D61E1CEB}" type="datetimeFigureOut">
              <a:rPr lang="en-CA" smtClean="0"/>
              <a:t>2021-10-20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2ED-6A09-4BCB-9130-DB61A755A7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92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AC74-DCF7-46C4-A08C-2DE1D61E1CEB}" type="datetimeFigureOut">
              <a:rPr lang="en-CA" smtClean="0"/>
              <a:t>2021-10-20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2ED-6A09-4BCB-9130-DB61A755A7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2424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AC74-DCF7-46C4-A08C-2DE1D61E1CEB}" type="datetimeFigureOut">
              <a:rPr lang="en-CA" smtClean="0"/>
              <a:t>2021-10-20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2ED-6A09-4BCB-9130-DB61A755A7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9520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AC74-DCF7-46C4-A08C-2DE1D61E1CEB}" type="datetimeFigureOut">
              <a:rPr lang="en-CA" smtClean="0"/>
              <a:t>2021-10-20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D62ED-6A09-4BCB-9130-DB61A755A7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3948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DAC74-DCF7-46C4-A08C-2DE1D61E1CEB}" type="datetimeFigureOut">
              <a:rPr lang="en-CA" smtClean="0"/>
              <a:t>2021-10-20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D62ED-6A09-4BCB-9130-DB61A755A7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0789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cid:image002.jpg@01D7CAA0.10F52B80" TargetMode="External"/><Relationship Id="rId7" Type="http://schemas.openxmlformats.org/officeDocument/2006/relationships/image" Target="cid:image016.jpg@01D7CAA0.10F52B8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cid:image018.png@01D7CAA0.10F52B80" TargetMode="External"/><Relationship Id="rId5" Type="http://schemas.openxmlformats.org/officeDocument/2006/relationships/image" Target="cid:image004.png@01D7CA9F.BF4F1200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2.gif"/><Relationship Id="rId9" Type="http://schemas.openxmlformats.org/officeDocument/2006/relationships/image" Target="cid:image017.jpg@01D7CAA0.10F52B8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10" descr="cid:image002.jpg@01D7CAA0.10F52B80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900" y="2382192"/>
            <a:ext cx="2457450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11" descr="cid:image004.png@01D7CA9F.BF4F1200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45" y="270842"/>
            <a:ext cx="2857500" cy="147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12" descr="cid:image016.jpg@01D7CAA0.10F52B80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08600"/>
            <a:ext cx="1232452" cy="123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13" descr="cid:image017.jpg@01D7CAA0.10F52B80"/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333" y="5447891"/>
            <a:ext cx="2063363" cy="116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4" descr="cid:image018.png@01D7CAA0.10F52B80"/>
          <p:cNvPicPr>
            <a:picLocks noChangeAspect="1" noChangeArrowheads="1"/>
          </p:cNvPicPr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239" y="5153550"/>
            <a:ext cx="1008712" cy="10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2755127" y="2469827"/>
            <a:ext cx="3482671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Fits nicely in circle.</a:t>
            </a:r>
            <a:endParaRPr kumimoji="0" lang="en-CA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Then like this picture here but not exactly….the circle of our logo, could also be the tablet…fizzing away.</a:t>
            </a:r>
            <a:endParaRPr kumimoji="0" lang="en-CA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So like take upper right 10% of the circle on the OUTSIDE of the circle, have 3-7 fizzy bubbles leaving the circle.</a:t>
            </a:r>
            <a:endParaRPr kumimoji="0" lang="en-CA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3478696" y="377155"/>
            <a:ext cx="431755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Here’s an ingredient supplier with a good look.</a:t>
            </a:r>
            <a:endParaRPr kumimoji="0" lang="en-CA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Could use this as a template to start;</a:t>
            </a:r>
            <a:endParaRPr kumimoji="0" lang="en-CA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Make the upper swoosh SOLID…</a:t>
            </a:r>
            <a:endParaRPr kumimoji="0" lang="en-CA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And the lower swoosh goes from larger to smaller circles itself;</a:t>
            </a:r>
            <a:endParaRPr kumimoji="0" lang="en-CA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And we could stack the name, the same way they have here, where FIZZY is a bigger font, than TABS.</a:t>
            </a:r>
            <a:endParaRPr kumimoji="0" lang="en-CA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0" y="4851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Others to inspire by:</a:t>
            </a:r>
            <a:endParaRPr kumimoji="0" lang="en-CA" altLang="en-US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315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11314</TotalTime>
  <Words>117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</cp:revision>
  <dcterms:created xsi:type="dcterms:W3CDTF">2021-10-20T19:53:03Z</dcterms:created>
  <dcterms:modified xsi:type="dcterms:W3CDTF">2021-10-28T16:27:50Z</dcterms:modified>
</cp:coreProperties>
</file>